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middel van aanwijzingen in de tekst) voorspellen hoe het verhaal verder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607521" y="1238167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607521" y="322895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schrijf-/tekenopdracht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07520" y="271923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621" y="2466111"/>
            <a:ext cx="1515293" cy="13064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497499"/>
            <a:ext cx="539180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8534" y="632183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 maatje, 	team en groep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242138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607521" y="6534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990" y="1736922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50365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80" y="1990726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391234" y="92998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4564" y="2144378"/>
            <a:ext cx="697229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130 t/m 135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4564" y="908050"/>
            <a:ext cx="697229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345073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667" y="1456948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844563" y="5576805"/>
            <a:ext cx="69722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benarde situatie voor je maatje.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19" y="305011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52" y="2437032"/>
            <a:ext cx="3658181" cy="23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mijn fantasie gebruiken om een benarde situatie en een ontsnappingsplan te verzinnen.</a:t>
            </a: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30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18996"/>
            <a:ext cx="624113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136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148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Benarde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situatie in 				werkschrift van je maatje.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benarde situatie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58371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101353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2" y="3943816"/>
            <a:ext cx="624113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 je eigen schrift het 				ontsnappingsplan schrijven (klad)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Kladversie bespreken met afvinklijst</a:t>
            </a: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Kopieerblad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3692" y="57612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2" y="5657797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63869" y="4270177"/>
            <a:ext cx="2889497" cy="2178133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70282" y="3494797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963692" y="1017031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30" y="157336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590622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18" descr="De verschrikkelijke badmees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23" y="3708638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resoluut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sensatie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fanatiek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competitie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geërgerd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zelfverzekerd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intensive care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spandoek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bont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de/het label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chaos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live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602" y="3006768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973969"/>
            <a:ext cx="775408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(denken)	- Zal Bram hen gaan helpen?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- Hoe zal het huis van Bram eruit zien?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- Waarom hebben Bram en Boris geen contact,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denk je?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Deel de voorspellingen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55936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999" y="36983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852" y="1232877"/>
            <a:ext cx="2161339" cy="192570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0" y="2997412"/>
            <a:ext cx="551985" cy="524036"/>
          </a:xfrm>
          <a:prstGeom prst="rect">
            <a:avLst/>
          </a:prstGeom>
        </p:spPr>
      </p:pic>
      <p:sp>
        <p:nvSpPr>
          <p:cNvPr id="16" name="Tekstvak 12"/>
          <p:cNvSpPr txBox="1"/>
          <p:nvPr/>
        </p:nvSpPr>
        <p:spPr>
          <a:xfrm>
            <a:off x="696000" y="4136539"/>
            <a:ext cx="775408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	Lezen blz. 102 t/m 111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het krantenbericht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controleren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0" y="4690360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737" y="4397510"/>
            <a:ext cx="2497568" cy="1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176" y="2864368"/>
            <a:ext cx="3350356" cy="21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(door middel van aanwijzingen in de tekst) voorspellen hoe het verhaal verder zal gaan.</a:t>
            </a:r>
          </a:p>
        </p:txBody>
      </p:sp>
      <p:pic>
        <p:nvPicPr>
          <p:cNvPr id="8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55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(denken)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Wat had jij gedaan als jouw broer je liet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struikelen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je je beide benen brak?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Zal Bram ze gaan helpen?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Hoe zal het verhaal verder gaan?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Deel de voorspellingen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45" y="68727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096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‘betekenisvolle zinnen’)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695324" y="1079948"/>
            <a:ext cx="540067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controleren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08" y="3771862"/>
            <a:ext cx="3151232" cy="20613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(door middel van aanwijzingen in de tekst) voorspellen hoe het verhaal verder zal gaan.</a:t>
            </a:r>
          </a:p>
        </p:txBody>
      </p:sp>
      <p:pic>
        <p:nvPicPr>
          <p:cNvPr id="13" name="Afbeelding 18" descr="De verschrikkelijke badmees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80" y="2298502"/>
            <a:ext cx="1464945" cy="224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(denken)	-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gaat het verhaal verder?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- Wat zou de ontdekking kunnen zijn?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Deel de voorspellingen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990" y="65037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9261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2549</TotalTime>
  <Words>1019</Words>
  <Application>Microsoft Office PowerPoint</Application>
  <PresentationFormat>Widescreen</PresentationFormat>
  <Paragraphs>258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178</cp:revision>
  <dcterms:created xsi:type="dcterms:W3CDTF">2017-07-26T14:05:48Z</dcterms:created>
  <dcterms:modified xsi:type="dcterms:W3CDTF">2022-08-03T12:47:00Z</dcterms:modified>
</cp:coreProperties>
</file>